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38229-DA65-1135-EBB2-08F557B10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1BD6E7-8233-99FC-11C8-349EB8EE5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8E18D-664B-4DF9-AD72-0C45BB2F9D73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22F146-6216-0F66-C3DF-0D4D49766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22ECBE-FD6B-6E18-0739-C81EA3BFB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4D49-E860-4FD4-B16D-C17648ED9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49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FE65A1-4FBA-682C-CD5B-44D51D305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1F6B78-9273-47CA-5A46-8D8028FAB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FE282-7EB8-0271-BBEC-3D993AA6DB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8E18D-664B-4DF9-AD72-0C45BB2F9D73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849BD-BE77-42B7-3180-69E0A1F02E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09A33-A076-C88F-130C-3D15FF4947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D4D49-E860-4FD4-B16D-C17648ED9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853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2C2692A-524E-4C8B-63C4-A2B0BBDDE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>
                <a:solidFill>
                  <a:schemeClr val="accent1"/>
                </a:solidFill>
                <a:latin typeface="Bauhaus 93" panose="04030905020B02020C02" pitchFamily="82" charset="0"/>
              </a:rPr>
              <a:t>Earth’s Timeline Draft</a:t>
            </a:r>
            <a:endParaRPr lang="en-US" sz="2800" dirty="0">
              <a:solidFill>
                <a:schemeClr val="accent1"/>
              </a:solidFill>
              <a:latin typeface="Bauhaus 93" panose="04030905020B02020C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9D55BB-489D-6BF7-4A1F-68D1620EFE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239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3023B3-AC42-FEB1-7509-1F516FB32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>
                <a:solidFill>
                  <a:schemeClr val="accent1"/>
                </a:solidFill>
                <a:latin typeface="Bauhaus 93" panose="04030905020B02020C02" pitchFamily="82" charset="0"/>
              </a:rPr>
              <a:t>Earth’s Timeline Draft</a:t>
            </a:r>
            <a:endParaRPr lang="en-US" sz="2800" dirty="0">
              <a:solidFill>
                <a:schemeClr val="accent1"/>
              </a:solidFill>
              <a:latin typeface="Bauhaus 93" panose="04030905020B02020C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0D3959-9FFC-E798-04C2-617CE70EDA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141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A107176-1993-59D7-B738-87AC0810E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>
                <a:solidFill>
                  <a:schemeClr val="accent1"/>
                </a:solidFill>
                <a:latin typeface="Bauhaus 93" panose="04030905020B02020C02" pitchFamily="82" charset="0"/>
              </a:rPr>
              <a:t>Earth’s Timeline Draft</a:t>
            </a:r>
            <a:endParaRPr lang="en-US" sz="2800" dirty="0">
              <a:solidFill>
                <a:schemeClr val="accent1"/>
              </a:solidFill>
              <a:latin typeface="Bauhaus 93" panose="04030905020B02020C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0656FC-8ABA-B3F0-B905-4E3CE7397B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802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C3234D2-B2A1-8BD5-C714-33E3619DF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>
                <a:solidFill>
                  <a:schemeClr val="accent1"/>
                </a:solidFill>
                <a:latin typeface="Bauhaus 93" panose="04030905020B02020C02" pitchFamily="82" charset="0"/>
              </a:rPr>
              <a:t>Earth’s Timeline Draft</a:t>
            </a:r>
            <a:endParaRPr lang="en-US" sz="2800" dirty="0">
              <a:solidFill>
                <a:schemeClr val="accent1"/>
              </a:solidFill>
              <a:latin typeface="Bauhaus 93" panose="04030905020B02020C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0ADAC6-51DE-1F22-6361-C418FB6AEB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579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1302F47-525D-F4D1-EB60-7335EB6D8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>
                <a:solidFill>
                  <a:schemeClr val="accent1"/>
                </a:solidFill>
                <a:latin typeface="Bauhaus 93" panose="04030905020B02020C02" pitchFamily="82" charset="0"/>
              </a:rPr>
              <a:t>Earth’s Timeline Draft</a:t>
            </a:r>
            <a:endParaRPr lang="en-US" sz="2800" dirty="0">
              <a:solidFill>
                <a:schemeClr val="accent1"/>
              </a:solidFill>
              <a:latin typeface="Bauhaus 93" panose="04030905020B02020C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BCE510-14FC-3021-37B1-4157333B6E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05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EC6999-B517-D710-6E40-2AD338C1D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>
                <a:solidFill>
                  <a:schemeClr val="accent1"/>
                </a:solidFill>
                <a:latin typeface="Bauhaus 93" panose="04030905020B02020C02" pitchFamily="82" charset="0"/>
              </a:rPr>
              <a:t>Earth’s Timeline Draft</a:t>
            </a:r>
            <a:endParaRPr lang="en-US" sz="2800" dirty="0">
              <a:solidFill>
                <a:schemeClr val="accent1"/>
              </a:solidFill>
              <a:latin typeface="Bauhaus 93" panose="04030905020B02020C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39337A-D217-5BB2-F62A-849D5ACF9C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08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ACBB6B1-01A4-41B3-F258-E5551F409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>
                <a:solidFill>
                  <a:schemeClr val="accent1"/>
                </a:solidFill>
                <a:latin typeface="Bauhaus 93" panose="04030905020B02020C02" pitchFamily="82" charset="0"/>
              </a:rPr>
              <a:t>Earth’s Timeline Draft</a:t>
            </a:r>
            <a:endParaRPr lang="en-US" sz="2800" dirty="0">
              <a:solidFill>
                <a:schemeClr val="accent1"/>
              </a:solidFill>
              <a:latin typeface="Bauhaus 93" panose="04030905020B02020C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268223-02CC-480D-706A-8DE819A7D6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741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Bauhaus 93</vt:lpstr>
      <vt:lpstr>Calibri</vt:lpstr>
      <vt:lpstr>Calibri Light</vt:lpstr>
      <vt:lpstr>Office Theme</vt:lpstr>
      <vt:lpstr>Earth’s Timeline Draft</vt:lpstr>
      <vt:lpstr>Earth’s Timeline Draft</vt:lpstr>
      <vt:lpstr>Earth’s Timeline Draft</vt:lpstr>
      <vt:lpstr>Earth’s Timeline Draft</vt:lpstr>
      <vt:lpstr>Earth’s Timeline Draft</vt:lpstr>
      <vt:lpstr>Earth’s Timeline Draft</vt:lpstr>
      <vt:lpstr>Earth’s Timeline Draft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Earth’s Timeline Draft</dc:title>
  <dc:creator>Philip Pouliot</dc:creator>
  <cp:lastModifiedBy>Philip Pouliot</cp:lastModifiedBy>
  <cp:revision>1</cp:revision>
  <dcterms:created xsi:type="dcterms:W3CDTF">2022-10-29T15:01:13Z</dcterms:created>
  <dcterms:modified xsi:type="dcterms:W3CDTF">2022-10-29T15:01:13Z</dcterms:modified>
</cp:coreProperties>
</file>